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1A0A2A-D1D5-4CED-940A-0C6A9DDB6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FDE349-0D53-453A-8319-098F7C0B7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7E9088-50BA-4C5A-9749-BCB5368B5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88A8-68AB-4F74-944E-DC6B7C1DA252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4D0D57-201E-42A8-BC98-DA09F241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FE170F-9F0D-481A-84A0-ADC22BD9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BE00-6805-401E-B7EF-3E21DC7D76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323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3F9A7-D08F-4CFE-AFA3-9D9A8518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C68EDE-D390-4460-83C5-1636D7B54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8AB87D-6E24-466A-B3CC-E5FD7D9C6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88A8-68AB-4F74-944E-DC6B7C1DA252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6F5130-8FC0-4BB2-B548-D05D61807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706467-E76F-49C6-A32B-EAEB9561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BE00-6805-401E-B7EF-3E21DC7D76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005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129BC3-A5EF-4A1B-89FD-9B255F8898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EF776B-9479-46BF-9626-5F6B9D979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2D47A7-7855-49F2-BD3A-BAF9A4EF5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88A8-68AB-4F74-944E-DC6B7C1DA252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E42031-E519-4E3C-9E38-840C66F1A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B92727-83DA-462F-AFBE-6650C78B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BE00-6805-401E-B7EF-3E21DC7D76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238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E71CD-F4B7-486E-B8A5-064FF50D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35E710-3F57-4571-BF83-C4D95C262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087DDC-473D-41EA-9347-FF570DAE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88A8-68AB-4F74-944E-DC6B7C1DA252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0A1DBB-C4BC-4930-AE25-CAD92F3D9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DA89EF-A86B-4B59-8FC0-F923E533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BE00-6805-401E-B7EF-3E21DC7D76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67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C9264-1CA6-49E4-9081-9AC32B1E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0754BC-44BA-49A6-A9BF-B7C492B91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44CEFC-7A27-449E-8FD7-AF8FB33C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88A8-68AB-4F74-944E-DC6B7C1DA252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D753C-FD80-4475-BF74-A08EB6B17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B39D56-0B9E-4982-A6D8-6AC6090B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BE00-6805-401E-B7EF-3E21DC7D76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845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34B1A-C00B-4732-B9B3-7D33E7767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9A36D7-8F85-436D-8F7C-4EB5E818C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CCD8ED-1A7F-4D0C-8117-372BABCBF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14F513-B42F-4DC5-B4FF-48DA1ABE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88A8-68AB-4F74-944E-DC6B7C1DA252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E9116D-B245-423F-8EF6-CF81F768B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2F03EC-A836-45CA-8B3F-499B81F5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BE00-6805-401E-B7EF-3E21DC7D76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655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6DFA0-6562-48DE-8C5D-2497E467F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4565DA-56E8-4D37-83B9-08E3A444B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F664D49-1A4D-413D-BB1E-A6E40967E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7FD26B8-F4E6-4756-B7B1-83ED7FB52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47BCA2-8A31-4E97-A57C-357903A43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C4616D5-B7FA-4AA4-8697-DD5546A35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88A8-68AB-4F74-944E-DC6B7C1DA252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B0C57C6-E343-4040-A54F-6110BF385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86A0C7-93DC-4738-BB53-1D421729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BE00-6805-401E-B7EF-3E21DC7D76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030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B441A-56AE-42ED-B10A-EEB770BA4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18570A-DED6-4234-80E3-F88E23BA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88A8-68AB-4F74-944E-DC6B7C1DA252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C154C4-72E6-410E-8165-235C904D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23E585-F549-4829-8C24-C344AD89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BE00-6805-401E-B7EF-3E21DC7D76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02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B70BDC-9324-49A5-9DAE-947E37BF0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88A8-68AB-4F74-944E-DC6B7C1DA252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3CCADC-C02F-4C96-A293-7653A6A27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639381-4FA5-41E1-80FC-93CB801C3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BE00-6805-401E-B7EF-3E21DC7D76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530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FB8B4-1C3D-4D76-B715-61AAD377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293196-5F2A-45B2-AD72-BA07CF56F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963531-4E75-4AC4-AE5C-E181E84F4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B62C3E-E2F1-40C3-AD4B-D80CF9A7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88A8-68AB-4F74-944E-DC6B7C1DA252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392177-41BC-4F7C-A3EF-8F746998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7C7152-B4C0-4B87-809E-56D0E9F6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BE00-6805-401E-B7EF-3E21DC7D76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59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E89E9-DC70-4DD9-BBDE-66B7D2415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662F58-B309-48E3-AA01-1B0ACD984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01E423-CF44-4F94-A9B9-9B12E5649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173165-60AB-4786-BDF7-34F13DF7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88A8-68AB-4F74-944E-DC6B7C1DA252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BDD280-9529-4AD2-B915-8BA4EB772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5E2985-22CC-48EB-9DF8-AD0FD86C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BE00-6805-401E-B7EF-3E21DC7D76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052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5F66E5B-C39A-4426-A8DF-E171C0893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C8B1DF-66A2-4A9E-975D-4BDB6521E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68F924-6C4E-4DD7-BAD6-DF6265889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C88A8-68AB-4F74-944E-DC6B7C1DA252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4E3E04-4D08-44DE-B628-28EE771D5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CCDEA3-44AD-4999-A69A-3ED73E3A3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BE00-6805-401E-B7EF-3E21DC7D76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165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B5B99D3-01EE-4133-9BA2-67F1FDF893C8}"/>
              </a:ext>
            </a:extLst>
          </p:cNvPr>
          <p:cNvSpPr/>
          <p:nvPr/>
        </p:nvSpPr>
        <p:spPr>
          <a:xfrm>
            <a:off x="250165" y="228600"/>
            <a:ext cx="2691443" cy="1121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7E03534-DCB9-4A63-9626-2207A491CED9}"/>
              </a:ext>
            </a:extLst>
          </p:cNvPr>
          <p:cNvSpPr/>
          <p:nvPr/>
        </p:nvSpPr>
        <p:spPr>
          <a:xfrm>
            <a:off x="4470921" y="228600"/>
            <a:ext cx="2691443" cy="1121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23F0DC-C0EB-4030-9DF7-6D4274398238}"/>
              </a:ext>
            </a:extLst>
          </p:cNvPr>
          <p:cNvSpPr/>
          <p:nvPr/>
        </p:nvSpPr>
        <p:spPr>
          <a:xfrm>
            <a:off x="8568951" y="228600"/>
            <a:ext cx="2691443" cy="1121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4A77601-EF2B-405D-B948-DD323EF982FF}"/>
              </a:ext>
            </a:extLst>
          </p:cNvPr>
          <p:cNvSpPr/>
          <p:nvPr/>
        </p:nvSpPr>
        <p:spPr>
          <a:xfrm>
            <a:off x="8574701" y="6625085"/>
            <a:ext cx="2691443" cy="1121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C5D58FB-AFB8-4D0D-BEE4-4C27E2087D3E}"/>
              </a:ext>
            </a:extLst>
          </p:cNvPr>
          <p:cNvSpPr/>
          <p:nvPr/>
        </p:nvSpPr>
        <p:spPr>
          <a:xfrm>
            <a:off x="4470922" y="6630836"/>
            <a:ext cx="2691443" cy="1121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CFFC1E6-0703-4931-B18A-1EDD018FC09D}"/>
              </a:ext>
            </a:extLst>
          </p:cNvPr>
          <p:cNvSpPr/>
          <p:nvPr/>
        </p:nvSpPr>
        <p:spPr>
          <a:xfrm>
            <a:off x="244414" y="6625085"/>
            <a:ext cx="2691443" cy="1121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7CB52A7-DC56-44F9-A1BF-F38F7DAAE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044" y="2532185"/>
            <a:ext cx="2750219" cy="31439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E350269-E309-4321-81C2-8650B48B6E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55" y="440361"/>
            <a:ext cx="1122228" cy="51870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F89F100-718D-41F0-A82D-092FF421DF88}"/>
              </a:ext>
            </a:extLst>
          </p:cNvPr>
          <p:cNvSpPr txBox="1"/>
          <p:nvPr/>
        </p:nvSpPr>
        <p:spPr>
          <a:xfrm>
            <a:off x="8698955" y="1263016"/>
            <a:ext cx="2691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Fiscalía Coordinadora</a:t>
            </a:r>
          </a:p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Especializada en Asuntos</a:t>
            </a:r>
          </a:p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Indígenas y de Derechos Humanos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A2287F-A4EA-4AF0-876C-21874F77E307}"/>
              </a:ext>
            </a:extLst>
          </p:cNvPr>
          <p:cNvSpPr txBox="1"/>
          <p:nvPr/>
        </p:nvSpPr>
        <p:spPr>
          <a:xfrm>
            <a:off x="8987915" y="5763166"/>
            <a:ext cx="200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Centro Estatal de Atención</a:t>
            </a:r>
          </a:p>
          <a:p>
            <a:pPr algn="ctr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a Víctimas del Delito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D95BC1A-4BD3-4836-9ABB-FC9E636274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82" b="16964"/>
          <a:stretch/>
        </p:blipFill>
        <p:spPr>
          <a:xfrm>
            <a:off x="421562" y="1295911"/>
            <a:ext cx="2336972" cy="123627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E6CE12D-0833-40DE-91F2-ACC12EDA0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72" y="4901047"/>
            <a:ext cx="2335120" cy="128731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851D34-BA26-41A5-9817-3099BCF1ED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422"/>
          <a:stretch/>
        </p:blipFill>
        <p:spPr>
          <a:xfrm>
            <a:off x="421562" y="3065824"/>
            <a:ext cx="2335120" cy="123529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65AF4091-BD64-4399-9325-798650A5A953}"/>
              </a:ext>
            </a:extLst>
          </p:cNvPr>
          <p:cNvSpPr/>
          <p:nvPr/>
        </p:nvSpPr>
        <p:spPr>
          <a:xfrm>
            <a:off x="4308856" y="2606741"/>
            <a:ext cx="301557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Circuito Rafael Guízar y Valencia No. 707</a:t>
            </a:r>
            <a:b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Edificio B2, Planta Baja </a:t>
            </a:r>
            <a:r>
              <a:rPr lang="es-MX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Colonia Reserva Territorial C.P. 91096. Xalapa, Veracruz</a:t>
            </a:r>
            <a:b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1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Teléfono: 228 689 1273</a:t>
            </a:r>
          </a:p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Ext. 4020, 4051 y 4058</a:t>
            </a:r>
            <a:endParaRPr lang="es-MX" sz="11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57D3724F-6DA6-4AFE-8757-29EDFB41A0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6725" y="445403"/>
            <a:ext cx="1129787" cy="518708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442CE52A-EDAA-4A08-84FC-0B03DFC190E2}"/>
              </a:ext>
            </a:extLst>
          </p:cNvPr>
          <p:cNvSpPr/>
          <p:nvPr/>
        </p:nvSpPr>
        <p:spPr>
          <a:xfrm>
            <a:off x="4799815" y="3973378"/>
            <a:ext cx="21836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ceavd@fiscalíaveracruz.gob.mx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0838B092-FAAE-42FF-9A8A-5C93E6D611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9335" y="4018236"/>
            <a:ext cx="216752" cy="21675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2EA997C-6CB5-4BB3-9F95-F6D6B77A84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7711" y="3340875"/>
            <a:ext cx="176249" cy="17624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5E90A4CA-F561-4569-A8A0-37383DD95D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0959" y="6284524"/>
            <a:ext cx="216752" cy="21675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EB899492-5616-4E34-8866-1D93132289E6}"/>
              </a:ext>
            </a:extLst>
          </p:cNvPr>
          <p:cNvSpPr txBox="1"/>
          <p:nvPr/>
        </p:nvSpPr>
        <p:spPr>
          <a:xfrm>
            <a:off x="4717711" y="6188357"/>
            <a:ext cx="2509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Síguenos en Facebook como: </a:t>
            </a:r>
          </a:p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Fiscalía General del Estado de Veracruz.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695BB49-7910-48AB-9D63-05B88B072009}"/>
              </a:ext>
            </a:extLst>
          </p:cNvPr>
          <p:cNvSpPr txBox="1"/>
          <p:nvPr/>
        </p:nvSpPr>
        <p:spPr>
          <a:xfrm>
            <a:off x="780246" y="828265"/>
            <a:ext cx="1617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Prevención del Delito</a:t>
            </a:r>
          </a:p>
        </p:txBody>
      </p:sp>
    </p:spTree>
    <p:extLst>
      <p:ext uri="{BB962C8B-B14F-4D97-AF65-F5344CB8AC3E}">
        <p14:creationId xmlns:p14="http://schemas.microsoft.com/office/powerpoint/2010/main" val="397244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2E088417-45F0-4B6C-A605-3339B5F5E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89" b="20519"/>
          <a:stretch/>
        </p:blipFill>
        <p:spPr>
          <a:xfrm>
            <a:off x="5001385" y="410834"/>
            <a:ext cx="1284516" cy="97536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3D74B799-2523-41A3-85F1-E32225E01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710" t="3363" r="8996" b="37368"/>
          <a:stretch/>
        </p:blipFill>
        <p:spPr>
          <a:xfrm>
            <a:off x="5001385" y="3492699"/>
            <a:ext cx="1549731" cy="88329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B5B99D3-01EE-4133-9BA2-67F1FDF893C8}"/>
              </a:ext>
            </a:extLst>
          </p:cNvPr>
          <p:cNvSpPr/>
          <p:nvPr/>
        </p:nvSpPr>
        <p:spPr>
          <a:xfrm>
            <a:off x="244414" y="228600"/>
            <a:ext cx="3360138" cy="1121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7E03534-DCB9-4A63-9626-2207A491CED9}"/>
              </a:ext>
            </a:extLst>
          </p:cNvPr>
          <p:cNvSpPr/>
          <p:nvPr/>
        </p:nvSpPr>
        <p:spPr>
          <a:xfrm>
            <a:off x="4016979" y="228600"/>
            <a:ext cx="3475751" cy="1121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23F0DC-C0EB-4030-9DF7-6D4274398238}"/>
              </a:ext>
            </a:extLst>
          </p:cNvPr>
          <p:cNvSpPr/>
          <p:nvPr/>
        </p:nvSpPr>
        <p:spPr>
          <a:xfrm>
            <a:off x="8000229" y="228600"/>
            <a:ext cx="3360138" cy="1178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4A77601-EF2B-405D-B948-DD323EF982FF}"/>
              </a:ext>
            </a:extLst>
          </p:cNvPr>
          <p:cNvSpPr/>
          <p:nvPr/>
        </p:nvSpPr>
        <p:spPr>
          <a:xfrm>
            <a:off x="7884615" y="6571887"/>
            <a:ext cx="3475752" cy="11789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C5D58FB-AFB8-4D0D-BEE4-4C27E2087D3E}"/>
              </a:ext>
            </a:extLst>
          </p:cNvPr>
          <p:cNvSpPr/>
          <p:nvPr/>
        </p:nvSpPr>
        <p:spPr>
          <a:xfrm>
            <a:off x="4016978" y="6566139"/>
            <a:ext cx="3475752" cy="11789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CFFC1E6-0703-4931-B18A-1EDD018FC09D}"/>
              </a:ext>
            </a:extLst>
          </p:cNvPr>
          <p:cNvSpPr/>
          <p:nvPr/>
        </p:nvSpPr>
        <p:spPr>
          <a:xfrm flipV="1">
            <a:off x="244414" y="6566139"/>
            <a:ext cx="3360138" cy="11789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DDA1BDB-7561-4C05-905C-86B5F82F7AA0}"/>
              </a:ext>
            </a:extLst>
          </p:cNvPr>
          <p:cNvSpPr txBox="1"/>
          <p:nvPr/>
        </p:nvSpPr>
        <p:spPr>
          <a:xfrm>
            <a:off x="244414" y="519319"/>
            <a:ext cx="3129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Centro Estatal de Atención a </a:t>
            </a:r>
          </a:p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Víctimas del Delito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2E2244-B3D4-4647-BDCD-AA665DC1D105}"/>
              </a:ext>
            </a:extLst>
          </p:cNvPr>
          <p:cNvSpPr txBox="1"/>
          <p:nvPr/>
        </p:nvSpPr>
        <p:spPr>
          <a:xfrm>
            <a:off x="384563" y="1419265"/>
            <a:ext cx="3009035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En ejercicio de sus Atribuciones en Materia de Atención a Víctimas u Ofendidos, a través de sus oficinas: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3D1D67F-4B94-443A-AA7A-075C8F86D7EF}"/>
              </a:ext>
            </a:extLst>
          </p:cNvPr>
          <p:cNvSpPr txBox="1"/>
          <p:nvPr/>
        </p:nvSpPr>
        <p:spPr>
          <a:xfrm>
            <a:off x="4165847" y="1690400"/>
            <a:ext cx="3009035" cy="14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Detecta las necesidades asistenciales de las víctimas u ofendidos del delito, realiza las gestiones correspondientes, canalizándolos para que reciban los servicios especializados.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9C0F379-C8F4-4905-83FE-2A292C9C2E1C}"/>
              </a:ext>
            </a:extLst>
          </p:cNvPr>
          <p:cNvSpPr txBox="1"/>
          <p:nvPr/>
        </p:nvSpPr>
        <p:spPr>
          <a:xfrm>
            <a:off x="4157463" y="4717325"/>
            <a:ext cx="3230453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Brinda orientación y acompañamiento a las víctimas u ofendidos, para garantizar el ejercicio de sus derechos durante el proceso penal.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39965D4-512A-44D5-A1A2-7EEFA50A31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5099" t="18313" r="12671" b="40853"/>
          <a:stretch/>
        </p:blipFill>
        <p:spPr>
          <a:xfrm>
            <a:off x="8912249" y="366777"/>
            <a:ext cx="1420484" cy="79582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DE4B482-63EA-4DD0-830B-7F77D7E56A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6983" t="5281" r="26804" b="41243"/>
          <a:stretch/>
        </p:blipFill>
        <p:spPr>
          <a:xfrm>
            <a:off x="10033739" y="3018340"/>
            <a:ext cx="1068457" cy="94871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8031A00-FC57-422C-A3BD-A5A8BC5EDA14}"/>
              </a:ext>
            </a:extLst>
          </p:cNvPr>
          <p:cNvSpPr/>
          <p:nvPr/>
        </p:nvSpPr>
        <p:spPr>
          <a:xfrm>
            <a:off x="4901099" y="1328265"/>
            <a:ext cx="1485086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Social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1F6825-B00D-448D-A167-C5840C0F44EF}"/>
              </a:ext>
            </a:extLst>
          </p:cNvPr>
          <p:cNvSpPr txBox="1"/>
          <p:nvPr/>
        </p:nvSpPr>
        <p:spPr>
          <a:xfrm>
            <a:off x="4636599" y="4265727"/>
            <a:ext cx="200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Orientación Jurídica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7001D38-E4D7-4B60-B6B8-41A260858122}"/>
              </a:ext>
            </a:extLst>
          </p:cNvPr>
          <p:cNvSpPr txBox="1"/>
          <p:nvPr/>
        </p:nvSpPr>
        <p:spPr>
          <a:xfrm>
            <a:off x="9220557" y="1094506"/>
            <a:ext cx="813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F872F0A-D226-400B-AC95-273F2EAB4A4F}"/>
              </a:ext>
            </a:extLst>
          </p:cNvPr>
          <p:cNvSpPr txBox="1"/>
          <p:nvPr/>
        </p:nvSpPr>
        <p:spPr>
          <a:xfrm>
            <a:off x="8013749" y="1494180"/>
            <a:ext cx="3475750" cy="172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Brinda atención psicológica sobre el modelo de terapia breve y de urgencia, estabilizando el estado de crisis en que se encuentre la víctima, otorga contención emocional y de acompañamiento con el objetivo de no revictimizarla.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6B38AB3-ECED-4E58-A409-03FFD342AB68}"/>
              </a:ext>
            </a:extLst>
          </p:cNvPr>
          <p:cNvSpPr txBox="1"/>
          <p:nvPr/>
        </p:nvSpPr>
        <p:spPr>
          <a:xfrm>
            <a:off x="8158904" y="4037432"/>
            <a:ext cx="305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 Interinstitucional y </a:t>
            </a:r>
          </a:p>
          <a:p>
            <a:pPr algn="ctr"/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Prevención del Delito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5A9697E-98B8-4857-A37A-9A80448443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4036" t="16182" r="15170" b="16073"/>
          <a:stretch/>
        </p:blipFill>
        <p:spPr>
          <a:xfrm>
            <a:off x="8122176" y="3265636"/>
            <a:ext cx="1352457" cy="668511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6C54095-7256-405C-9104-93C421866B40}"/>
              </a:ext>
            </a:extLst>
          </p:cNvPr>
          <p:cNvSpPr txBox="1"/>
          <p:nvPr/>
        </p:nvSpPr>
        <p:spPr>
          <a:xfrm>
            <a:off x="8000228" y="4757248"/>
            <a:ext cx="3489271" cy="14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Establece vínculos de colaboración con diferentes Instituciones, para cubrir las necesidades de la víctima. </a:t>
            </a:r>
          </a:p>
          <a:p>
            <a:pPr algn="just">
              <a:lnSpc>
                <a:spcPct val="1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En materia de prevención del delito, imparte conferencias, pláticas, talleres,  y teatro guiñol.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CDB9D3-1F8C-4846-9367-198DDA4527A3}"/>
              </a:ext>
            </a:extLst>
          </p:cNvPr>
          <p:cNvSpPr txBox="1"/>
          <p:nvPr/>
        </p:nvSpPr>
        <p:spPr>
          <a:xfrm>
            <a:off x="436862" y="2971528"/>
            <a:ext cx="2956735" cy="14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Trabajo Social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Clínica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Orientación jurídica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Vinculación Interinstitucional y Prevención del Delito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CEE03DC-3240-E7B9-28B4-E07DD8224D92}"/>
              </a:ext>
            </a:extLst>
          </p:cNvPr>
          <p:cNvSpPr txBox="1"/>
          <p:nvPr/>
        </p:nvSpPr>
        <p:spPr>
          <a:xfrm>
            <a:off x="384562" y="5033667"/>
            <a:ext cx="3009035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Brinda servicios multidisciplinarios, abonando con esto a recuperar la estabilidad emocional,  consecuencia del hecho victimizante.</a:t>
            </a:r>
          </a:p>
        </p:txBody>
      </p:sp>
    </p:spTree>
    <p:extLst>
      <p:ext uri="{BB962C8B-B14F-4D97-AF65-F5344CB8AC3E}">
        <p14:creationId xmlns:p14="http://schemas.microsoft.com/office/powerpoint/2010/main" val="3929034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267</Words>
  <Application>Microsoft Office PowerPoint</Application>
  <PresentationFormat>Panorámica</PresentationFormat>
  <Paragraphs>29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44</cp:revision>
  <cp:lastPrinted>2025-04-26T01:59:07Z</cp:lastPrinted>
  <dcterms:created xsi:type="dcterms:W3CDTF">2023-02-27T20:41:35Z</dcterms:created>
  <dcterms:modified xsi:type="dcterms:W3CDTF">2025-04-28T17:38:57Z</dcterms:modified>
</cp:coreProperties>
</file>